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8C6DD7-1344-48EE-8634-6B5791B4408C}" type="datetimeFigureOut">
              <a:rPr lang="en-US" smtClean="0"/>
              <a:t>2018-02-14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49228-B043-4868-B0DE-AE44739B1EFB}" type="slidenum">
              <a:rPr lang="en-US" smtClean="0"/>
              <a:t>‹#›</a:t>
            </a:fld>
            <a:endParaRPr lang="en-US"/>
          </a:p>
        </p:txBody>
      </p:sp>
    </p:spTree>
    <p:extLst>
      <p:ext uri="{BB962C8B-B14F-4D97-AF65-F5344CB8AC3E}">
        <p14:creationId xmlns:p14="http://schemas.microsoft.com/office/powerpoint/2010/main" val="610830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C.E.O of the organization is known as </a:t>
            </a:r>
            <a:r>
              <a:rPr lang="en-US" sz="1200" kern="1200" dirty="0" err="1" smtClean="0">
                <a:solidFill>
                  <a:schemeClr val="tx1"/>
                </a:solidFill>
                <a:effectLst/>
                <a:latin typeface="+mn-lt"/>
                <a:ea typeface="+mn-ea"/>
                <a:cs typeface="+mn-cs"/>
              </a:rPr>
              <a:t>Dara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Khosrowshahi</a:t>
            </a:r>
            <a:r>
              <a:rPr lang="en-US" sz="1200" kern="1200" dirty="0" smtClean="0">
                <a:solidFill>
                  <a:schemeClr val="tx1"/>
                </a:solidFill>
                <a:effectLst/>
                <a:latin typeface="+mn-lt"/>
                <a:ea typeface="+mn-ea"/>
                <a:cs typeface="+mn-cs"/>
              </a:rPr>
              <a:t> who is the </a:t>
            </a:r>
            <a:r>
              <a:rPr lang="en-US" sz="1200" kern="1200" dirty="0" err="1" smtClean="0">
                <a:solidFill>
                  <a:schemeClr val="tx1"/>
                </a:solidFill>
                <a:effectLst/>
                <a:latin typeface="+mn-lt"/>
                <a:ea typeface="+mn-ea"/>
                <a:cs typeface="+mn-cs"/>
              </a:rPr>
              <a:t>Uber</a:t>
            </a:r>
            <a:r>
              <a:rPr lang="en-US" sz="1200" kern="1200" dirty="0" smtClean="0">
                <a:solidFill>
                  <a:schemeClr val="tx1"/>
                </a:solidFill>
                <a:effectLst/>
                <a:latin typeface="+mn-lt"/>
                <a:ea typeface="+mn-ea"/>
                <a:cs typeface="+mn-cs"/>
              </a:rPr>
              <a:t> CEO where he is currently managing the business which is growing fast in over 80 different countries around the globe that has over 16,000 workers. The Board of Directors of </a:t>
            </a:r>
            <a:r>
              <a:rPr lang="en-US" sz="1200" kern="1200" dirty="0" err="1" smtClean="0">
                <a:solidFill>
                  <a:schemeClr val="tx1"/>
                </a:solidFill>
                <a:effectLst/>
                <a:latin typeface="+mn-lt"/>
                <a:ea typeface="+mn-ea"/>
                <a:cs typeface="+mn-cs"/>
              </a:rPr>
              <a:t>Uber</a:t>
            </a:r>
            <a:r>
              <a:rPr lang="en-US" sz="1200" kern="1200" dirty="0" smtClean="0">
                <a:solidFill>
                  <a:schemeClr val="tx1"/>
                </a:solidFill>
                <a:effectLst/>
                <a:latin typeface="+mn-lt"/>
                <a:ea typeface="+mn-ea"/>
                <a:cs typeface="+mn-cs"/>
              </a:rPr>
              <a:t> is comprised of John </a:t>
            </a:r>
            <a:r>
              <a:rPr lang="en-US" sz="1200" kern="1200" dirty="0" err="1" smtClean="0">
                <a:solidFill>
                  <a:schemeClr val="tx1"/>
                </a:solidFill>
                <a:effectLst/>
                <a:latin typeface="+mn-lt"/>
                <a:ea typeface="+mn-ea"/>
                <a:cs typeface="+mn-cs"/>
              </a:rPr>
              <a:t>Thain</a:t>
            </a:r>
            <a:r>
              <a:rPr lang="en-US" sz="1200" kern="1200" dirty="0" smtClean="0">
                <a:solidFill>
                  <a:schemeClr val="tx1"/>
                </a:solidFill>
                <a:effectLst/>
                <a:latin typeface="+mn-lt"/>
                <a:ea typeface="+mn-ea"/>
                <a:cs typeface="+mn-cs"/>
              </a:rPr>
              <a:t>, Ursula Burns who is the Chairman, </a:t>
            </a:r>
            <a:r>
              <a:rPr lang="en-US" sz="1200" kern="1200" dirty="0" err="1" smtClean="0">
                <a:solidFill>
                  <a:schemeClr val="tx1"/>
                </a:solidFill>
                <a:effectLst/>
                <a:latin typeface="+mn-lt"/>
                <a:ea typeface="+mn-ea"/>
                <a:cs typeface="+mn-cs"/>
              </a:rPr>
              <a:t>Dara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Khosrowshahi</a:t>
            </a:r>
            <a:r>
              <a:rPr lang="en-US" sz="1200" kern="1200" dirty="0" smtClean="0">
                <a:solidFill>
                  <a:schemeClr val="tx1"/>
                </a:solidFill>
                <a:effectLst/>
                <a:latin typeface="+mn-lt"/>
                <a:ea typeface="+mn-ea"/>
                <a:cs typeface="+mn-cs"/>
              </a:rPr>
              <a:t>, the managing director called </a:t>
            </a:r>
            <a:r>
              <a:rPr lang="en-US" sz="1200" kern="1200" dirty="0" err="1" smtClean="0">
                <a:solidFill>
                  <a:schemeClr val="tx1"/>
                </a:solidFill>
                <a:effectLst/>
                <a:latin typeface="+mn-lt"/>
                <a:ea typeface="+mn-ea"/>
                <a:cs typeface="+mn-cs"/>
              </a:rPr>
              <a:t>Yasir</a:t>
            </a:r>
            <a:r>
              <a:rPr lang="en-US" sz="1200" kern="1200" dirty="0" smtClean="0">
                <a:solidFill>
                  <a:schemeClr val="tx1"/>
                </a:solidFill>
                <a:effectLst/>
                <a:latin typeface="+mn-lt"/>
                <a:ea typeface="+mn-ea"/>
                <a:cs typeface="+mn-cs"/>
              </a:rPr>
              <a:t> Al </a:t>
            </a:r>
            <a:r>
              <a:rPr lang="en-US" sz="1200" kern="1200" dirty="0" err="1" smtClean="0">
                <a:solidFill>
                  <a:schemeClr val="tx1"/>
                </a:solidFill>
                <a:effectLst/>
                <a:latin typeface="+mn-lt"/>
                <a:ea typeface="+mn-ea"/>
                <a:cs typeface="+mn-cs"/>
              </a:rPr>
              <a:t>Rumayyan</a:t>
            </a:r>
            <a:r>
              <a:rPr lang="en-US" sz="1200" kern="1200" dirty="0" smtClean="0">
                <a:solidFill>
                  <a:schemeClr val="tx1"/>
                </a:solidFill>
                <a:effectLst/>
                <a:latin typeface="+mn-lt"/>
                <a:ea typeface="+mn-ea"/>
                <a:cs typeface="+mn-cs"/>
              </a:rPr>
              <a:t>, Matt </a:t>
            </a:r>
            <a:r>
              <a:rPr lang="en-US" sz="1200" kern="1200" dirty="0" err="1" smtClean="0">
                <a:solidFill>
                  <a:schemeClr val="tx1"/>
                </a:solidFill>
                <a:effectLst/>
                <a:latin typeface="+mn-lt"/>
                <a:ea typeface="+mn-ea"/>
                <a:cs typeface="+mn-cs"/>
              </a:rPr>
              <a:t>Cohler</a:t>
            </a:r>
            <a:r>
              <a:rPr lang="en-US" sz="1200" kern="1200" dirty="0" smtClean="0">
                <a:solidFill>
                  <a:schemeClr val="tx1"/>
                </a:solidFill>
                <a:effectLst/>
                <a:latin typeface="+mn-lt"/>
                <a:ea typeface="+mn-ea"/>
                <a:cs typeface="+mn-cs"/>
              </a:rPr>
              <a:t>, the general Partner, among others (</a:t>
            </a:r>
            <a:r>
              <a:rPr lang="en-US" sz="1200" kern="1200" dirty="0" err="1" smtClean="0">
                <a:solidFill>
                  <a:schemeClr val="tx1"/>
                </a:solidFill>
                <a:effectLst/>
                <a:latin typeface="+mn-lt"/>
                <a:ea typeface="+mn-ea"/>
                <a:cs typeface="+mn-cs"/>
              </a:rPr>
              <a:t>Uber</a:t>
            </a:r>
            <a:r>
              <a:rPr lang="en-US" sz="1200" kern="1200" dirty="0" smtClean="0">
                <a:solidFill>
                  <a:schemeClr val="tx1"/>
                </a:solidFill>
                <a:effectLst/>
                <a:latin typeface="+mn-lt"/>
                <a:ea typeface="+mn-ea"/>
                <a:cs typeface="+mn-cs"/>
              </a:rPr>
              <a:t> Newsroom, 2018). </a:t>
            </a:r>
          </a:p>
          <a:p>
            <a:endParaRPr lang="en-US" dirty="0"/>
          </a:p>
        </p:txBody>
      </p:sp>
      <p:sp>
        <p:nvSpPr>
          <p:cNvPr id="4" name="Slide Number Placeholder 3"/>
          <p:cNvSpPr>
            <a:spLocks noGrp="1"/>
          </p:cNvSpPr>
          <p:nvPr>
            <p:ph type="sldNum" sz="quarter" idx="10"/>
          </p:nvPr>
        </p:nvSpPr>
        <p:spPr/>
        <p:txBody>
          <a:bodyPr/>
          <a:lstStyle/>
          <a:p>
            <a:fld id="{F7F49228-B043-4868-B0DE-AE44739B1EFB}" type="slidenum">
              <a:rPr lang="en-US" smtClean="0"/>
              <a:t>2</a:t>
            </a:fld>
            <a:endParaRPr lang="en-US"/>
          </a:p>
        </p:txBody>
      </p:sp>
    </p:spTree>
    <p:extLst>
      <p:ext uri="{BB962C8B-B14F-4D97-AF65-F5344CB8AC3E}">
        <p14:creationId xmlns:p14="http://schemas.microsoft.com/office/powerpoint/2010/main" val="2618575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Today, clients can request for </a:t>
            </a:r>
            <a:r>
              <a:rPr lang="en-US" sz="1200" kern="1200" dirty="0" err="1" smtClean="0">
                <a:solidFill>
                  <a:schemeClr val="tx1"/>
                </a:solidFill>
                <a:effectLst/>
                <a:latin typeface="+mn-lt"/>
                <a:ea typeface="+mn-ea"/>
                <a:cs typeface="+mn-cs"/>
              </a:rPr>
              <a:t>Uber</a:t>
            </a:r>
            <a:r>
              <a:rPr lang="en-US" sz="1200" kern="1200" dirty="0" smtClean="0">
                <a:solidFill>
                  <a:schemeClr val="tx1"/>
                </a:solidFill>
                <a:effectLst/>
                <a:latin typeface="+mn-lt"/>
                <a:ea typeface="+mn-ea"/>
                <a:cs typeface="+mn-cs"/>
              </a:rPr>
              <a:t> X to be matched up with a self-driving car ride. The organization has developed futuristic plans with the purpose of conducting most of its trips in the self-driving vehicles but has some real-world hurdles within its path. Tempe residents today are able to hail the self-driving XC90 SUV Volvo on the ride-sharing platform. Every trip is likely to include the engineers from </a:t>
            </a:r>
            <a:r>
              <a:rPr lang="en-US" sz="1200" kern="1200" dirty="0" err="1" smtClean="0">
                <a:solidFill>
                  <a:schemeClr val="tx1"/>
                </a:solidFill>
                <a:effectLst/>
                <a:latin typeface="+mn-lt"/>
                <a:ea typeface="+mn-ea"/>
                <a:cs typeface="+mn-cs"/>
              </a:rPr>
              <a:t>Uber</a:t>
            </a:r>
            <a:r>
              <a:rPr lang="en-US" sz="1200" kern="1200" dirty="0" smtClean="0">
                <a:solidFill>
                  <a:schemeClr val="tx1"/>
                </a:solidFill>
                <a:effectLst/>
                <a:latin typeface="+mn-lt"/>
                <a:ea typeface="+mn-ea"/>
                <a:cs typeface="+mn-cs"/>
              </a:rPr>
              <a:t> within the front seats as the safety drivers. </a:t>
            </a:r>
            <a:r>
              <a:rPr lang="en-US" sz="1200" kern="1200" dirty="0" err="1" smtClean="0">
                <a:solidFill>
                  <a:schemeClr val="tx1"/>
                </a:solidFill>
                <a:effectLst/>
                <a:latin typeface="+mn-lt"/>
                <a:ea typeface="+mn-ea"/>
                <a:cs typeface="+mn-cs"/>
              </a:rPr>
              <a:t>Uber</a:t>
            </a:r>
            <a:r>
              <a:rPr lang="en-US" sz="1200" kern="1200" dirty="0" smtClean="0">
                <a:solidFill>
                  <a:schemeClr val="tx1"/>
                </a:solidFill>
                <a:effectLst/>
                <a:latin typeface="+mn-lt"/>
                <a:ea typeface="+mn-ea"/>
                <a:cs typeface="+mn-cs"/>
              </a:rPr>
              <a:t> claims to expand its coverage area to different cities in the state of Arizona in a few coming weeks (</a:t>
            </a:r>
            <a:r>
              <a:rPr lang="en-US" sz="1200" kern="1200" dirty="0" err="1" smtClean="0">
                <a:solidFill>
                  <a:schemeClr val="tx1"/>
                </a:solidFill>
                <a:effectLst/>
                <a:latin typeface="+mn-lt"/>
                <a:ea typeface="+mn-ea"/>
                <a:cs typeface="+mn-cs"/>
              </a:rPr>
              <a:t>Hawkings</a:t>
            </a:r>
            <a:r>
              <a:rPr lang="en-US" sz="1200" kern="1200" dirty="0" smtClean="0">
                <a:solidFill>
                  <a:schemeClr val="tx1"/>
                </a:solidFill>
                <a:effectLst/>
                <a:latin typeface="+mn-lt"/>
                <a:ea typeface="+mn-ea"/>
                <a:cs typeface="+mn-cs"/>
              </a:rPr>
              <a:t>, 2017). </a:t>
            </a:r>
            <a:endParaRPr lang="en-US" dirty="0"/>
          </a:p>
        </p:txBody>
      </p:sp>
      <p:sp>
        <p:nvSpPr>
          <p:cNvPr id="4" name="Slide Number Placeholder 3"/>
          <p:cNvSpPr>
            <a:spLocks noGrp="1"/>
          </p:cNvSpPr>
          <p:nvPr>
            <p:ph type="sldNum" sz="quarter" idx="10"/>
          </p:nvPr>
        </p:nvSpPr>
        <p:spPr/>
        <p:txBody>
          <a:bodyPr/>
          <a:lstStyle/>
          <a:p>
            <a:fld id="{F7F49228-B043-4868-B0DE-AE44739B1EFB}" type="slidenum">
              <a:rPr lang="en-US" smtClean="0"/>
              <a:t>4</a:t>
            </a:fld>
            <a:endParaRPr lang="en-US"/>
          </a:p>
        </p:txBody>
      </p:sp>
    </p:spTree>
    <p:extLst>
      <p:ext uri="{BB962C8B-B14F-4D97-AF65-F5344CB8AC3E}">
        <p14:creationId xmlns:p14="http://schemas.microsoft.com/office/powerpoint/2010/main" val="1631306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driverless car manufacturers have made a promise with regards to their vehicles to be safer and reduce the number of accidents. For instance, drunk driving will not be a thing anymore as the passengers can get chauffeured by their own mechanical </a:t>
            </a:r>
            <a:r>
              <a:rPr lang="en-US" sz="1200" kern="1200" dirty="0" err="1" smtClean="0">
                <a:solidFill>
                  <a:schemeClr val="tx1"/>
                </a:solidFill>
                <a:effectLst/>
                <a:latin typeface="+mn-lt"/>
                <a:ea typeface="+mn-ea"/>
                <a:cs typeface="+mn-cs"/>
              </a:rPr>
              <a:t>Hobsons</a:t>
            </a:r>
            <a:r>
              <a:rPr lang="en-US" sz="1200" kern="1200" dirty="0" smtClean="0">
                <a:solidFill>
                  <a:schemeClr val="tx1"/>
                </a:solidFill>
                <a:effectLst/>
                <a:latin typeface="+mn-lt"/>
                <a:ea typeface="+mn-ea"/>
                <a:cs typeface="+mn-cs"/>
              </a:rPr>
              <a:t>. The hazardous incidence may reduce dramatically and it would seriously affect the car insurance organizations like GEICO, Allstate as well as Progressive as the insurance costs would plummet along with the bottom lines of the insurance companies attributed to the reduced number of accidents (Adam Hayes, 2018). </a:t>
            </a:r>
          </a:p>
          <a:p>
            <a:endParaRPr lang="en-US" dirty="0"/>
          </a:p>
        </p:txBody>
      </p:sp>
      <p:sp>
        <p:nvSpPr>
          <p:cNvPr id="4" name="Slide Number Placeholder 3"/>
          <p:cNvSpPr>
            <a:spLocks noGrp="1"/>
          </p:cNvSpPr>
          <p:nvPr>
            <p:ph type="sldNum" sz="quarter" idx="10"/>
          </p:nvPr>
        </p:nvSpPr>
        <p:spPr/>
        <p:txBody>
          <a:bodyPr/>
          <a:lstStyle/>
          <a:p>
            <a:fld id="{F7F49228-B043-4868-B0DE-AE44739B1EFB}" type="slidenum">
              <a:rPr lang="en-US" smtClean="0"/>
              <a:t>5</a:t>
            </a:fld>
            <a:endParaRPr lang="en-US"/>
          </a:p>
        </p:txBody>
      </p:sp>
    </p:spTree>
    <p:extLst>
      <p:ext uri="{BB962C8B-B14F-4D97-AF65-F5344CB8AC3E}">
        <p14:creationId xmlns:p14="http://schemas.microsoft.com/office/powerpoint/2010/main" val="1333103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3988EB2-9907-4727-8927-CD5E3E33AF6E}" type="datetime1">
              <a:rPr lang="en-US" smtClean="0"/>
              <a:t>2018-02-14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521850C-B40A-434A-B5A7-D2F0D2F03A94}"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3DE5C5-B3D1-42B5-91A2-A1610E18EDDF}" type="datetime1">
              <a:rPr lang="en-US" smtClean="0"/>
              <a:t>2018-02-14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77C438D-00C6-43A0-84FB-9E3278AAC97C}" type="datetime1">
              <a:rPr lang="en-US" smtClean="0"/>
              <a:t>2018-02-14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521850C-B40A-434A-B5A7-D2F0D2F03A9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AB3782F-5A69-4B88-89B2-C8DF36115DCB}" type="datetime1">
              <a:rPr lang="en-US" smtClean="0"/>
              <a:t>2018-02-14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9567441-2996-4766-9187-80DA8BDC6922}" type="datetime1">
              <a:rPr lang="en-US" smtClean="0"/>
              <a:t>2018-02-14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1FA276E-F71E-4244-81F1-3FDDAFF7ECAA}" type="datetime1">
              <a:rPr lang="en-US" smtClean="0"/>
              <a:t>2018-02-14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8DE66-1DFD-490A-9CE2-FD63D81445DF}" type="datetime1">
              <a:rPr lang="en-US" smtClean="0"/>
              <a:t>2018-02-14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A8F6BA9-241D-403A-A892-9A2590AA8CF2}" type="datetime1">
              <a:rPr lang="en-US" smtClean="0"/>
              <a:t>2018-02-14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28E535-2001-4E1E-86B8-76F432C23DBE}" type="datetime1">
              <a:rPr lang="en-US" smtClean="0"/>
              <a:t>2018-02-14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329B3D-A8A7-4BDE-9B97-1B4C66D85755}" type="datetime1">
              <a:rPr lang="en-US" smtClean="0"/>
              <a:t>2018-02-14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068874-AA82-45D3-BCDD-57E867A885DD}" type="datetime1">
              <a:rPr lang="en-US" smtClean="0"/>
              <a:t>2018-02-14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21850C-B40A-434A-B5A7-D2F0D2F03A9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CF08918-382E-468B-8419-7BD9B2D54094}" type="datetime1">
              <a:rPr lang="en-US" smtClean="0"/>
              <a:t>2018-02-14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521850C-B40A-434A-B5A7-D2F0D2F03A9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8000"/>
            <a:ext cx="8229600" cy="1828800"/>
          </a:xfrm>
        </p:spPr>
        <p:txBody>
          <a:bodyPr>
            <a:normAutofit fontScale="90000"/>
          </a:bodyPr>
          <a:lstStyle/>
          <a:p>
            <a:r>
              <a:rPr lang="en-US" dirty="0" smtClean="0">
                <a:latin typeface="Times New Roman" pitchFamily="18" charset="0"/>
                <a:cs typeface="Times New Roman" pitchFamily="18" charset="0"/>
              </a:rPr>
              <a:t>Name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Institution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Date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self driving cars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5521850C-B40A-434A-B5A7-D2F0D2F03A94}" type="slidenum">
              <a:rPr lang="en-US" smtClean="0"/>
              <a:t>1</a:t>
            </a:fld>
            <a:endParaRPr lang="en-US"/>
          </a:p>
        </p:txBody>
      </p:sp>
    </p:spTree>
    <p:extLst>
      <p:ext uri="{BB962C8B-B14F-4D97-AF65-F5344CB8AC3E}">
        <p14:creationId xmlns:p14="http://schemas.microsoft.com/office/powerpoint/2010/main" val="4131865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itchFamily="18" charset="0"/>
                <a:cs typeface="Times New Roman" pitchFamily="18" charset="0"/>
              </a:rPr>
              <a:t>Uber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endParaRPr lang="en-US" dirty="0"/>
          </a:p>
          <a:p>
            <a:r>
              <a:rPr lang="en-US" dirty="0" err="1">
                <a:latin typeface="Times New Roman" pitchFamily="18" charset="0"/>
                <a:cs typeface="Times New Roman" pitchFamily="18" charset="0"/>
              </a:rPr>
              <a:t>Uber</a:t>
            </a:r>
            <a:r>
              <a:rPr lang="en-US" dirty="0">
                <a:latin typeface="Times New Roman" pitchFamily="18" charset="0"/>
                <a:cs typeface="Times New Roman" pitchFamily="18" charset="0"/>
              </a:rPr>
              <a:t> was developed in the year 2009 to resolve a significant issue regarding the ways in which people in the society would efficiently get a car ride service simply by a push of a single button. The organization has since made over five billion trips and they have begun tackling challenges that are even greater. The firm started as an idea in the state of San Francisco about seven years ago and now is a world-wide logistics layer which has bridged the existing divide of atoms and bits with a demand network that is expanding rapidly. </a:t>
            </a:r>
          </a:p>
          <a:p>
            <a:endParaRPr lang="en-US" dirty="0"/>
          </a:p>
        </p:txBody>
      </p:sp>
      <p:sp>
        <p:nvSpPr>
          <p:cNvPr id="4" name="Slide Number Placeholder 3"/>
          <p:cNvSpPr>
            <a:spLocks noGrp="1"/>
          </p:cNvSpPr>
          <p:nvPr>
            <p:ph type="sldNum" sz="quarter" idx="12"/>
          </p:nvPr>
        </p:nvSpPr>
        <p:spPr/>
        <p:txBody>
          <a:bodyPr/>
          <a:lstStyle/>
          <a:p>
            <a:fld id="{5521850C-B40A-434A-B5A7-D2F0D2F03A94}" type="slidenum">
              <a:rPr lang="en-US" smtClean="0"/>
              <a:t>2</a:t>
            </a:fld>
            <a:endParaRPr lang="en-US"/>
          </a:p>
        </p:txBody>
      </p:sp>
    </p:spTree>
    <p:extLst>
      <p:ext uri="{BB962C8B-B14F-4D97-AF65-F5344CB8AC3E}">
        <p14:creationId xmlns:p14="http://schemas.microsoft.com/office/powerpoint/2010/main" val="2387039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Google Self- Driving Cars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itchFamily="18" charset="0"/>
                <a:cs typeface="Times New Roman" pitchFamily="18" charset="0"/>
              </a:rPr>
              <a:t>The corporation was started also in the year 2009 on a single premise, that was to build an autonomous cars or vehicles by the year 2020. Its currently seven years later and the test cars from Google have been driven in more than 4 million miles in four different cities nationwide and they have the capacity to politely honk and sense the pedestrians as well as cyclists. However, Google has not been able to have its cars customized and it is falling far behind the competing enterprises such as Tesla and </a:t>
            </a:r>
            <a:r>
              <a:rPr lang="en-US" dirty="0" err="1">
                <a:latin typeface="Times New Roman" pitchFamily="18" charset="0"/>
                <a:cs typeface="Times New Roman" pitchFamily="18" charset="0"/>
              </a:rPr>
              <a:t>Uber</a:t>
            </a:r>
            <a:r>
              <a:rPr lang="en-US" dirty="0">
                <a:latin typeface="Times New Roman" pitchFamily="18" charset="0"/>
                <a:cs typeface="Times New Roman" pitchFamily="18" charset="0"/>
              </a:rPr>
              <a:t> despite being the very first organization to put cars on the road and has now lost some of its best talents to various companies within the industry.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521850C-B40A-434A-B5A7-D2F0D2F03A94}" type="slidenum">
              <a:rPr lang="en-US" smtClean="0"/>
              <a:t>3</a:t>
            </a:fld>
            <a:endParaRPr lang="en-US"/>
          </a:p>
        </p:txBody>
      </p:sp>
    </p:spTree>
    <p:extLst>
      <p:ext uri="{BB962C8B-B14F-4D97-AF65-F5344CB8AC3E}">
        <p14:creationId xmlns:p14="http://schemas.microsoft.com/office/powerpoint/2010/main" val="62920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145" y="-57871"/>
            <a:ext cx="8229600" cy="1143000"/>
          </a:xfrm>
        </p:spPr>
        <p:txBody>
          <a:bodyPr>
            <a:noAutofit/>
          </a:bodyPr>
          <a:lstStyle/>
          <a:p>
            <a:r>
              <a:rPr lang="en-US" sz="2800" dirty="0">
                <a:latin typeface="Times New Roman" pitchFamily="18" charset="0"/>
                <a:cs typeface="Times New Roman" pitchFamily="18" charset="0"/>
              </a:rPr>
              <a:t>Application of Google Self-Driving Cars in </a:t>
            </a:r>
            <a:r>
              <a:rPr lang="en-US" sz="2800" dirty="0" err="1">
                <a:latin typeface="Times New Roman" pitchFamily="18" charset="0"/>
                <a:cs typeface="Times New Roman" pitchFamily="18" charset="0"/>
              </a:rPr>
              <a:t>Uber</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t>Google </a:t>
            </a:r>
            <a:r>
              <a:rPr lang="en-US" dirty="0"/>
              <a:t>Self-Driving vehicle company is currently pursuing autonomous technology of vehicles for the  technology for a period that is as long as the </a:t>
            </a:r>
            <a:r>
              <a:rPr lang="en-US" dirty="0" err="1"/>
              <a:t>Uber</a:t>
            </a:r>
            <a:r>
              <a:rPr lang="en-US" dirty="0"/>
              <a:t> company has been in the market. The organization continues to carry out their research into the self-driving vehicles as well as the software which powers them (</a:t>
            </a:r>
            <a:r>
              <a:rPr lang="en-US" dirty="0" err="1"/>
              <a:t>Hawkings</a:t>
            </a:r>
            <a:r>
              <a:rPr lang="en-US" dirty="0"/>
              <a:t>, 2017). </a:t>
            </a:r>
          </a:p>
          <a:p>
            <a:r>
              <a:rPr lang="en-US" dirty="0"/>
              <a:t>In the world which is currently being dominated by self-driving vehicles, </a:t>
            </a:r>
            <a:r>
              <a:rPr lang="en-US" dirty="0" err="1"/>
              <a:t>Uber</a:t>
            </a:r>
            <a:r>
              <a:rPr lang="en-US" dirty="0"/>
              <a:t> has developed a special program and it is an ride hailing overall disaster organization there are several signs of positive progress that are clearly depicted. The company has been expanding its territory as well as their knowledge and they are currently driving more smoothly and require human intervention in a minimal level and may change their lanes by themselves. However, the manner in which the cars are interacting with the environment is part of the model approach of the cars. </a:t>
            </a:r>
          </a:p>
          <a:p>
            <a:endParaRPr lang="en-US" dirty="0"/>
          </a:p>
        </p:txBody>
      </p:sp>
      <p:sp>
        <p:nvSpPr>
          <p:cNvPr id="4" name="Slide Number Placeholder 3"/>
          <p:cNvSpPr>
            <a:spLocks noGrp="1"/>
          </p:cNvSpPr>
          <p:nvPr>
            <p:ph type="sldNum" sz="quarter" idx="12"/>
          </p:nvPr>
        </p:nvSpPr>
        <p:spPr/>
        <p:txBody>
          <a:bodyPr/>
          <a:lstStyle/>
          <a:p>
            <a:fld id="{5521850C-B40A-434A-B5A7-D2F0D2F03A94}" type="slidenum">
              <a:rPr lang="en-US" smtClean="0"/>
              <a:t>4</a:t>
            </a:fld>
            <a:endParaRPr lang="en-US"/>
          </a:p>
        </p:txBody>
      </p:sp>
    </p:spTree>
    <p:extLst>
      <p:ext uri="{BB962C8B-B14F-4D97-AF65-F5344CB8AC3E}">
        <p14:creationId xmlns:p14="http://schemas.microsoft.com/office/powerpoint/2010/main" val="1018435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Application of Google Self-Driving Cars within the Auto Industry</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latin typeface="Times New Roman" pitchFamily="18" charset="0"/>
                <a:cs typeface="Times New Roman" pitchFamily="18" charset="0"/>
              </a:rPr>
              <a:t>The technological advancements within the digital mapping, global positioning (GPS), sensor systems, and the computing power have become reality finally.  </a:t>
            </a:r>
            <a:r>
              <a:rPr lang="en-US" dirty="0" err="1">
                <a:latin typeface="Times New Roman" pitchFamily="18" charset="0"/>
                <a:cs typeface="Times New Roman" pitchFamily="18" charset="0"/>
              </a:rPr>
              <a:t>Goolge</a:t>
            </a:r>
            <a:r>
              <a:rPr lang="en-US" dirty="0">
                <a:latin typeface="Times New Roman" pitchFamily="18" charset="0"/>
                <a:cs typeface="Times New Roman" pitchFamily="18" charset="0"/>
              </a:rPr>
              <a:t> Self-Driving cars have a significant effect on the Automobile and other related industries. The traditional car builders have become reluctant on developing electric cars that are full-featured and the startup companies like Tesla Motors are known to be innovative. Driverless vehicles are now prevalent and technology corporations such as Apple and Google will lead and put a significant impact on the traditional car firms like Toyota, Ford and GM (Adam Hayes, 2018).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521850C-B40A-434A-B5A7-D2F0D2F03A94}" type="slidenum">
              <a:rPr lang="en-US" smtClean="0"/>
              <a:t>5</a:t>
            </a:fld>
            <a:endParaRPr lang="en-US"/>
          </a:p>
        </p:txBody>
      </p:sp>
    </p:spTree>
    <p:extLst>
      <p:ext uri="{BB962C8B-B14F-4D97-AF65-F5344CB8AC3E}">
        <p14:creationId xmlns:p14="http://schemas.microsoft.com/office/powerpoint/2010/main" val="279951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err="1"/>
              <a:t>Uber</a:t>
            </a:r>
            <a:r>
              <a:rPr lang="en-US" dirty="0"/>
              <a:t> and Google Self-Driving Cars are transportation corporations that have made a significant impact on the society that we live in today. Both were founded in 2009 and they have both made a huge impact on the food and automobile industry today. The paper above has looked into both corporations and the applications of the self-driving vehicles in the </a:t>
            </a:r>
            <a:r>
              <a:rPr lang="en-US" dirty="0" err="1"/>
              <a:t>Uber</a:t>
            </a:r>
            <a:r>
              <a:rPr lang="en-US" dirty="0"/>
              <a:t> company.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521850C-B40A-434A-B5A7-D2F0D2F03A94}" type="slidenum">
              <a:rPr lang="en-US" smtClean="0"/>
              <a:t>6</a:t>
            </a:fld>
            <a:endParaRPr lang="en-US"/>
          </a:p>
        </p:txBody>
      </p:sp>
    </p:spTree>
    <p:extLst>
      <p:ext uri="{BB962C8B-B14F-4D97-AF65-F5344CB8AC3E}">
        <p14:creationId xmlns:p14="http://schemas.microsoft.com/office/powerpoint/2010/main" val="945597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a:t>Adam Hayes, C. (2018). </a:t>
            </a:r>
            <a:r>
              <a:rPr lang="en-US" i="1" dirty="0"/>
              <a:t>Self-Driving Cars Could Change The Auto Industry (GM, F)</a:t>
            </a:r>
            <a:r>
              <a:rPr lang="en-US" dirty="0"/>
              <a:t>. [online] </a:t>
            </a:r>
            <a:r>
              <a:rPr lang="en-US" dirty="0" err="1"/>
              <a:t>Investopedia</a:t>
            </a:r>
            <a:r>
              <a:rPr lang="en-US" dirty="0"/>
              <a:t>. Available at: https://www.investopedia.com/articles/personal-finance/031315/selfdriving-cars-could-change-auto-industry.asp [Accessed 13 Feb. 2018].</a:t>
            </a:r>
          </a:p>
          <a:p>
            <a:r>
              <a:rPr lang="en-US" dirty="0" err="1"/>
              <a:t>Hawkings</a:t>
            </a:r>
            <a:r>
              <a:rPr lang="en-US" dirty="0"/>
              <a:t>, A. (2017). </a:t>
            </a:r>
            <a:r>
              <a:rPr lang="en-US" i="1" dirty="0" err="1"/>
              <a:t>Uber’s</a:t>
            </a:r>
            <a:r>
              <a:rPr lang="en-US" i="1" dirty="0"/>
              <a:t> self-driving cars are now picking up passengers in Arizona</a:t>
            </a:r>
            <a:r>
              <a:rPr lang="en-US" dirty="0"/>
              <a:t>. [online] The Verge. Available at: https://www.theverge.com/2017/2/21/14687346/uber-self-driving-car-arizona-pilot-ducey-california [Accessed 13 Feb. 2018].</a:t>
            </a:r>
          </a:p>
          <a:p>
            <a:r>
              <a:rPr lang="en-US" dirty="0" err="1"/>
              <a:t>Uber</a:t>
            </a:r>
            <a:r>
              <a:rPr lang="en-US" dirty="0"/>
              <a:t> Newsroom. (2018). </a:t>
            </a:r>
            <a:r>
              <a:rPr lang="en-US" i="1" dirty="0"/>
              <a:t>Company Information | </a:t>
            </a:r>
            <a:r>
              <a:rPr lang="en-US" i="1" dirty="0" err="1"/>
              <a:t>Uber</a:t>
            </a:r>
            <a:r>
              <a:rPr lang="en-US" i="1" dirty="0"/>
              <a:t> Newsroom</a:t>
            </a:r>
            <a:r>
              <a:rPr lang="en-US" dirty="0"/>
              <a:t>. [online] Available at: https://www.uber.com/newsroom/company-info/ [Accessed 13 Feb. 2018].</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521850C-B40A-434A-B5A7-D2F0D2F03A94}" type="slidenum">
              <a:rPr lang="en-US" smtClean="0"/>
              <a:t>7</a:t>
            </a:fld>
            <a:endParaRPr lang="en-US"/>
          </a:p>
        </p:txBody>
      </p:sp>
    </p:spTree>
    <p:extLst>
      <p:ext uri="{BB962C8B-B14F-4D97-AF65-F5344CB8AC3E}">
        <p14:creationId xmlns:p14="http://schemas.microsoft.com/office/powerpoint/2010/main" val="25474808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TotalTime>
  <Words>875</Words>
  <Application>Microsoft Office PowerPoint</Application>
  <PresentationFormat>On-screen Show (4:3)</PresentationFormat>
  <Paragraphs>30</Paragraphs>
  <Slides>7</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Book Antiqua</vt:lpstr>
      <vt:lpstr>Calibri</vt:lpstr>
      <vt:lpstr>Lucida Sans</vt:lpstr>
      <vt:lpstr>Times New Roman</vt:lpstr>
      <vt:lpstr>Wingdings</vt:lpstr>
      <vt:lpstr>Wingdings 2</vt:lpstr>
      <vt:lpstr>Wingdings 3</vt:lpstr>
      <vt:lpstr>Apex</vt:lpstr>
      <vt:lpstr>Name Institution Date self driving cars </vt:lpstr>
      <vt:lpstr>Uber</vt:lpstr>
      <vt:lpstr>Google Self- Driving Cars </vt:lpstr>
      <vt:lpstr>Application of Google Self-Driving Cars in Uber</vt:lpstr>
      <vt:lpstr>Application of Google Self-Driving Cars within the Auto Industry </vt:lpstr>
      <vt:lpstr>Conclusion</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Uber and Google Self- Driving Cars</dc:title>
  <dc:creator>Daniso</dc:creator>
  <cp:lastModifiedBy>samuel kibe</cp:lastModifiedBy>
  <cp:revision>5</cp:revision>
  <dcterms:created xsi:type="dcterms:W3CDTF">2018-02-14T12:44:45Z</dcterms:created>
  <dcterms:modified xsi:type="dcterms:W3CDTF">2018-02-13T22:30:59Z</dcterms:modified>
</cp:coreProperties>
</file>